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7" r:id="rId2"/>
    <p:sldId id="258" r:id="rId3"/>
    <p:sldId id="266" r:id="rId4"/>
    <p:sldId id="259" r:id="rId5"/>
    <p:sldId id="264" r:id="rId6"/>
    <p:sldId id="269" r:id="rId7"/>
    <p:sldId id="263" r:id="rId8"/>
    <p:sldId id="267" r:id="rId9"/>
    <p:sldId id="268" r:id="rId10"/>
    <p:sldId id="261" r:id="rId11"/>
    <p:sldId id="262" r:id="rId12"/>
    <p:sldId id="273" r:id="rId13"/>
    <p:sldId id="271" r:id="rId14"/>
    <p:sldId id="272" r:id="rId15"/>
    <p:sldId id="275" r:id="rId16"/>
    <p:sldId id="276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CDEE7-AF4F-4AB4-97F7-611E84D2DF79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766AA-28BB-4BCD-BFF8-D5B64754CD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3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19</a:t>
            </a:fld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28</a:t>
            </a:fld>
            <a:endParaRPr 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29</a:t>
            </a:fld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30</a:t>
            </a:fld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31</a:t>
            </a:fld>
            <a:endParaRPr lang="pt-B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32</a:t>
            </a:fld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33</a:t>
            </a:fld>
            <a:endParaRPr 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34</a:t>
            </a:fld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35</a:t>
            </a:fld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37</a:t>
            </a:fld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20</a:t>
            </a:fld>
            <a:endParaRPr lang="pt-B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38</a:t>
            </a:fld>
            <a:endParaRPr lang="pt-B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39</a:t>
            </a:fld>
            <a:endParaRPr 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40</a:t>
            </a:fld>
            <a:endParaRPr lang="pt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41</a:t>
            </a:fld>
            <a:endParaRPr lang="pt-B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42</a:t>
            </a:fld>
            <a:endParaRPr lang="pt-B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43</a:t>
            </a:fld>
            <a:endParaRPr lang="pt-B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44</a:t>
            </a:fld>
            <a:endParaRPr lang="pt-B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45</a:t>
            </a:fld>
            <a:endParaRPr lang="pt-B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46</a:t>
            </a:fld>
            <a:endParaRPr lang="pt-B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47</a:t>
            </a:fld>
            <a:endParaRPr 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21</a:t>
            </a:fld>
            <a:endParaRPr lang="pt-B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48</a:t>
            </a:fld>
            <a:endParaRPr lang="pt-B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49</a:t>
            </a:fld>
            <a:endParaRPr lang="pt-B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50</a:t>
            </a:fld>
            <a:endParaRPr lang="pt-BR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51</a:t>
            </a:fld>
            <a:endParaRPr lang="pt-BR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52</a:t>
            </a:fld>
            <a:endParaRPr lang="pt-B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53</a:t>
            </a:fld>
            <a:endParaRPr lang="pt-B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54</a:t>
            </a:fld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22</a:t>
            </a:fld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23</a:t>
            </a:fld>
            <a:endParaRPr 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24</a:t>
            </a:fld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25</a:t>
            </a:fld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26</a:t>
            </a:fld>
            <a:endParaRPr 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23C35-AB30-4FFB-B12A-700C6AF8060C}" type="slidenum">
              <a:rPr lang="pt-BR" smtClean="0"/>
              <a:pPr/>
              <a:t>27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E7B86-E82B-4D93-AA1A-29FD12C09F27}" type="datetime1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015ED-5429-41E9-AB03-2284411B74E9}" type="datetime1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C41F-26B0-4CEA-9E1E-82B520C30465}" type="datetime1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6CF08-035A-47A2-86B1-D4F4A093FE53}" type="datetime1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5EA3-FE0B-48B7-A8B4-A40C76E04E38}" type="datetime1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E0EC0-F3F5-44D7-98EC-2800B5D67FFF}" type="datetime1">
              <a:rPr lang="en-US" smtClean="0"/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A22A-C9F1-4BBF-9C1B-619E0CF36B18}" type="datetime1">
              <a:rPr lang="en-US" smtClean="0"/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71872-42CB-438C-AC2F-5EB438ABBD58}" type="datetime1">
              <a:rPr lang="en-US" smtClean="0"/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51B1C-CD52-444F-BE08-BD83F5D94472}" type="datetime1">
              <a:rPr lang="en-US" smtClean="0"/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B8C8A-7514-4CBA-A0AD-9D8EEA460947}" type="datetime1">
              <a:rPr lang="en-US" smtClean="0"/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4ECF-7B2C-4188-BD81-744D8ABB760A}" type="datetime1">
              <a:rPr lang="en-US" smtClean="0"/>
              <a:t>9/12/2016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Minicurso de C#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74356C6C-7253-41AA-8C3C-237DD0AF88C0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Minicurso de C#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571AF0E-DE97-4816-BA99-EA9B1BC28613}" type="datetime1">
              <a:rPr lang="en-US" smtClean="0"/>
              <a:t>9/12/2016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335" y="2708920"/>
            <a:ext cx="8334000" cy="853951"/>
          </a:xfrm>
        </p:spPr>
        <p:txBody>
          <a:bodyPr/>
          <a:lstStyle/>
          <a:p>
            <a:pPr algn="ctr"/>
            <a:r>
              <a:rPr lang="pt-BR" sz="4000" dirty="0" smtClean="0"/>
              <a:t>Minicurso de C# </a:t>
            </a:r>
            <a:br>
              <a:rPr lang="pt-BR" sz="4000" dirty="0" smtClean="0"/>
            </a:br>
            <a:r>
              <a:rPr lang="pt-BR" sz="4000" dirty="0" smtClean="0"/>
              <a:t>e</a:t>
            </a:r>
            <a:br>
              <a:rPr lang="pt-BR" sz="4000" dirty="0" smtClean="0"/>
            </a:br>
            <a:r>
              <a:rPr lang="pt-BR" sz="4000" dirty="0" smtClean="0"/>
              <a:t> Lógica de Programação</a:t>
            </a:r>
            <a:endParaRPr lang="en-U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3692" y="5373216"/>
            <a:ext cx="6461760" cy="50405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Andrei 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Nakagawa,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4" name="CustomShape 3"/>
          <p:cNvSpPr/>
          <p:nvPr/>
        </p:nvSpPr>
        <p:spPr>
          <a:xfrm>
            <a:off x="1097280" y="332656"/>
            <a:ext cx="6257160" cy="11869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UNIVERSIDADE FEDERAL DE UBERLÂNDIA</a:t>
            </a:r>
            <a:endParaRPr sz="2200" dirty="0">
              <a:latin typeface="+mj-lt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Faculdade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Engenharia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Elétrica</a:t>
            </a:r>
            <a:endParaRPr sz="2000" dirty="0">
              <a:latin typeface="+mj-lt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Laboratório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Engenharia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Biomédica</a:t>
            </a:r>
            <a:endParaRPr lang="en-US" sz="2000" dirty="0" smtClean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8480" y="168120"/>
            <a:ext cx="893120" cy="884616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164288" y="167760"/>
            <a:ext cx="1248192" cy="1028992"/>
          </a:xfrm>
          <a:prstGeom prst="rect">
            <a:avLst/>
          </a:prstGeom>
        </p:spPr>
      </p:pic>
      <p:sp>
        <p:nvSpPr>
          <p:cNvPr id="7" name="TextShape 4"/>
          <p:cNvSpPr txBox="1"/>
          <p:nvPr/>
        </p:nvSpPr>
        <p:spPr>
          <a:xfrm>
            <a:off x="3565440" y="6234785"/>
            <a:ext cx="1320840" cy="4266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/>
            <a:r>
              <a:rPr lang="en-US" sz="1600" dirty="0" smtClean="0"/>
              <a:t>12/09/2016</a:t>
            </a:r>
            <a:endParaRPr sz="160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3B7C-451E-47CF-9018-F08DCEC33444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1593" y="3861048"/>
            <a:ext cx="1214687" cy="107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91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Engenharia de reabilitação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4098" name="Picture 2" descr="Resultado de imagem para inmotion rob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76872"/>
            <a:ext cx="5075888" cy="404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Engenharia Clínica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Resultado de imagem para engenharia clinica softwa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6" y="2170343"/>
            <a:ext cx="6797819" cy="399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Introdução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Linguagem Orientada a Objetos;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Baseada no C++;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Variedade de classes que facilitam a programação;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Suporte para 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asp.net, </a:t>
            </a:r>
            <a:r>
              <a:rPr lang="pt-BR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Silverlight</a:t>
            </a:r>
            <a:r>
              <a:rPr lang="pt-B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Web Services, SQL Server.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Sobre o minicurso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Ensino baseado no desenvolvimento de um projeto de </a:t>
            </a:r>
            <a:r>
              <a:rPr lang="pt-BR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Aplicação de conceitos teóricos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Boas práticas de programação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8184" y="4794131"/>
            <a:ext cx="2160240" cy="2063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152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Sobre o projeto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Desenvolveremos juntos um programa para visualização e processamento de sinais EMG</a:t>
            </a:r>
          </a:p>
          <a:p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631" y="2708920"/>
            <a:ext cx="6396057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17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Cronograma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Aula 01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Construção de interfaces gráficas (GUI)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Controles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Propriedades e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Eventos</a:t>
            </a: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Aula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Programação orientada a objetos (POO)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Modificadores de acesso</a:t>
            </a:r>
          </a:p>
          <a:p>
            <a:pPr lvl="1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Criando classes e utilizando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objetos</a:t>
            </a:r>
          </a:p>
          <a:p>
            <a:pPr lvl="1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1" indent="0">
              <a:buNone/>
            </a:pP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504370"/>
            <a:ext cx="1800200" cy="135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655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Cronograma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Aula 03</a:t>
            </a: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Manipulação de arquivos (leitura e escrita)</a:t>
            </a: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Manipulação de gráficos (MS Chart)</a:t>
            </a:r>
          </a:p>
          <a:p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Aulas 04 e 05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Princípios básicos de sinais biomédicos</a:t>
            </a: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de funções</a:t>
            </a: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do projeto</a:t>
            </a:r>
          </a:p>
          <a:p>
            <a:pPr lvl="1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Simulação de eventos em tempo real</a:t>
            </a:r>
          </a:p>
          <a:p>
            <a:pPr lvl="1"/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lvl="1" indent="0">
              <a:buNone/>
            </a:pPr>
            <a:endParaRPr lang="pt-B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5504370"/>
            <a:ext cx="1800200" cy="135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01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335" y="2708920"/>
            <a:ext cx="8334000" cy="853951"/>
          </a:xfrm>
        </p:spPr>
        <p:txBody>
          <a:bodyPr/>
          <a:lstStyle/>
          <a:p>
            <a:pPr algn="ctr"/>
            <a:r>
              <a:rPr lang="pt-BR" sz="4000" dirty="0" smtClean="0"/>
              <a:t>Minicurso de C# </a:t>
            </a:r>
            <a:br>
              <a:rPr lang="pt-BR" sz="4000" dirty="0" smtClean="0"/>
            </a:br>
            <a:r>
              <a:rPr lang="pt-BR" sz="4000" dirty="0" smtClean="0"/>
              <a:t>Aula 01</a:t>
            </a:r>
            <a:endParaRPr lang="en-US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13692" y="5373216"/>
            <a:ext cx="6461760" cy="50405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pt-BR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Andrei </a:t>
            </a:r>
            <a:r>
              <a:rPr lang="pt-B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Nakagawa, </a:t>
            </a:r>
            <a:r>
              <a:rPr lang="pt-BR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MSc</a:t>
            </a:r>
            <a:endParaRPr lang="pt-BR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4" name="CustomShape 3"/>
          <p:cNvSpPr/>
          <p:nvPr/>
        </p:nvSpPr>
        <p:spPr>
          <a:xfrm>
            <a:off x="1097280" y="332656"/>
            <a:ext cx="6257160" cy="118692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UNIVERSIDADE FEDERAL DE UBERLÂNDIA</a:t>
            </a:r>
            <a:endParaRPr sz="2200" dirty="0">
              <a:latin typeface="+mj-lt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Faculdade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Engenharia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Elétrica</a:t>
            </a:r>
            <a:endParaRPr sz="2000" dirty="0">
              <a:latin typeface="+mj-lt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Laboratório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Engenharia</a:t>
            </a:r>
            <a:r>
              <a:rPr lang="en-US" sz="20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Biomédica</a:t>
            </a:r>
            <a:endParaRPr lang="en-US" sz="2000" dirty="0" smtClean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8480" y="168120"/>
            <a:ext cx="893120" cy="884616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164288" y="167760"/>
            <a:ext cx="1248192" cy="1028992"/>
          </a:xfrm>
          <a:prstGeom prst="rect">
            <a:avLst/>
          </a:prstGeom>
        </p:spPr>
      </p:pic>
      <p:sp>
        <p:nvSpPr>
          <p:cNvPr id="7" name="TextShape 4"/>
          <p:cNvSpPr txBox="1"/>
          <p:nvPr/>
        </p:nvSpPr>
        <p:spPr>
          <a:xfrm>
            <a:off x="3565440" y="6234785"/>
            <a:ext cx="1320840" cy="42660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/>
            <a:r>
              <a:rPr lang="en-US" sz="1600" dirty="0" smtClean="0"/>
              <a:t>12/09/2016</a:t>
            </a:r>
            <a:endParaRPr sz="160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C3B7C-451E-47CF-9018-F08DCEC33444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1593" y="3861048"/>
            <a:ext cx="1214687" cy="107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070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Windows </a:t>
            </a:r>
            <a:r>
              <a:rPr lang="pt-BR" sz="4400" dirty="0" err="1" smtClean="0"/>
              <a:t>Forms</a:t>
            </a:r>
            <a:r>
              <a:rPr lang="pt-BR" sz="4400" dirty="0" smtClean="0"/>
              <a:t> em C#</a:t>
            </a:r>
            <a:endParaRPr lang="en-US" sz="4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9" name="Picture 2" descr="C:\Documents and Settings\Andrei Nakagawa\Meus documentos\Minhas imagens\envol + rms com calib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9113" b="5128"/>
          <a:stretch>
            <a:fillRect/>
          </a:stretch>
        </p:blipFill>
        <p:spPr bwMode="auto">
          <a:xfrm>
            <a:off x="773653" y="1556792"/>
            <a:ext cx="7173392" cy="4498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0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novo projeto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571613"/>
            <a:ext cx="8715436" cy="4429156"/>
          </a:xfrm>
        </p:spPr>
        <p:txBody>
          <a:bodyPr/>
          <a:lstStyle/>
          <a:p>
            <a:r>
              <a:rPr lang="pt-BR" dirty="0" smtClean="0"/>
              <a:t>File -&gt; </a:t>
            </a:r>
            <a:r>
              <a:rPr lang="pt-BR" dirty="0" err="1" smtClean="0"/>
              <a:t>New</a:t>
            </a:r>
            <a:r>
              <a:rPr lang="pt-BR" dirty="0" smtClean="0"/>
              <a:t> Project</a:t>
            </a:r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2285992"/>
            <a:ext cx="6072230" cy="371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 que não gostar de programação?</a:t>
            </a:r>
          </a:p>
        </p:txBody>
      </p:sp>
      <p:pic>
        <p:nvPicPr>
          <p:cNvPr id="1026" name="Picture 2" descr="Resultado de imagem para ques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92494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Salvando o Projeto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571613"/>
            <a:ext cx="8715436" cy="4429156"/>
          </a:xfrm>
        </p:spPr>
        <p:txBody>
          <a:bodyPr/>
          <a:lstStyle/>
          <a:p>
            <a:r>
              <a:rPr lang="pt-BR" dirty="0" smtClean="0"/>
              <a:t>File -&gt; </a:t>
            </a:r>
            <a:r>
              <a:rPr lang="pt-BR" dirty="0" err="1" smtClean="0"/>
              <a:t>Save</a:t>
            </a:r>
            <a:r>
              <a:rPr lang="pt-BR" dirty="0" smtClean="0"/>
              <a:t> </a:t>
            </a:r>
            <a:r>
              <a:rPr lang="pt-BR" dirty="0" err="1" smtClean="0"/>
              <a:t>All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3437" t="36562" r="23242" b="42813"/>
          <a:stretch>
            <a:fillRect/>
          </a:stretch>
        </p:blipFill>
        <p:spPr bwMode="auto">
          <a:xfrm>
            <a:off x="642910" y="2857496"/>
            <a:ext cx="768283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Ambiente de desenvolvimento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00174"/>
            <a:ext cx="761213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Construindo </a:t>
            </a:r>
            <a:r>
              <a:rPr lang="pt-BR" dirty="0" err="1" smtClean="0"/>
              <a:t>GUI’s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857620" y="1571613"/>
            <a:ext cx="5072098" cy="4429156"/>
          </a:xfrm>
        </p:spPr>
        <p:txBody>
          <a:bodyPr>
            <a:normAutofit/>
          </a:bodyPr>
          <a:lstStyle/>
          <a:p>
            <a:r>
              <a:rPr lang="pt-BR" sz="2800" dirty="0" smtClean="0"/>
              <a:t>Em C# com Windows </a:t>
            </a:r>
            <a:r>
              <a:rPr lang="pt-BR" sz="2800" dirty="0" err="1" smtClean="0"/>
              <a:t>Forms</a:t>
            </a:r>
            <a:r>
              <a:rPr lang="pt-BR" sz="2800" dirty="0" smtClean="0"/>
              <a:t>:</a:t>
            </a:r>
          </a:p>
          <a:p>
            <a:pPr lvl="1"/>
            <a:r>
              <a:rPr lang="pt-BR" sz="2400" dirty="0" smtClean="0"/>
              <a:t>Estático: </a:t>
            </a:r>
            <a:r>
              <a:rPr lang="pt-BR" sz="2400" i="1" dirty="0" err="1" smtClean="0"/>
              <a:t>drag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and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drop</a:t>
            </a:r>
            <a:r>
              <a:rPr lang="pt-BR" sz="2400" i="1" dirty="0" smtClean="0"/>
              <a:t> (Toolbox</a:t>
            </a:r>
            <a:r>
              <a:rPr lang="pt-BR" sz="2400" dirty="0" smtClean="0"/>
              <a:t>)</a:t>
            </a:r>
            <a:endParaRPr lang="pt-BR" sz="2400" i="1" dirty="0" smtClean="0"/>
          </a:p>
          <a:p>
            <a:pPr lvl="1"/>
            <a:r>
              <a:rPr lang="pt-BR" sz="2400" dirty="0" smtClean="0"/>
              <a:t>Dinâmico: Codificação</a:t>
            </a:r>
            <a:endParaRPr lang="pt-BR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643050"/>
            <a:ext cx="3357586" cy="435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4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Formulários</a:t>
            </a:r>
            <a:endParaRPr lang="pt-BR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1928802"/>
            <a:ext cx="3727284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2500306"/>
            <a:ext cx="3002947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Formulários - Propriedades</a:t>
            </a:r>
            <a:endParaRPr lang="pt-BR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85786" y="1928802"/>
            <a:ext cx="3429024" cy="341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1571612"/>
            <a:ext cx="2643206" cy="422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Controles</a:t>
            </a:r>
            <a:endParaRPr lang="pt-BR" dirty="0"/>
          </a:p>
        </p:txBody>
      </p:sp>
      <p:pic>
        <p:nvPicPr>
          <p:cNvPr id="8" name="Picture 1" descr="C:\Documents and Settings\Andrei Nakagawa\Meus documentos\Downloads\LogoBiolab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6286496"/>
            <a:ext cx="850480" cy="571504"/>
          </a:xfrm>
          <a:prstGeom prst="rect">
            <a:avLst/>
          </a:prstGeom>
          <a:noFill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00768"/>
            <a:ext cx="9144001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143372" y="1571613"/>
            <a:ext cx="4786346" cy="4429156"/>
          </a:xfrm>
        </p:spPr>
        <p:txBody>
          <a:bodyPr>
            <a:normAutofit/>
          </a:bodyPr>
          <a:lstStyle/>
          <a:p>
            <a:r>
              <a:rPr lang="pt-BR" sz="2800" dirty="0" smtClean="0"/>
              <a:t>O </a:t>
            </a:r>
            <a:r>
              <a:rPr lang="pt-BR" sz="2800" i="1" dirty="0" smtClean="0"/>
              <a:t>Toolbox</a:t>
            </a:r>
            <a:r>
              <a:rPr lang="pt-BR" sz="2800" dirty="0" smtClean="0"/>
              <a:t> oferece diversos controles para construção de interfaces gráficas;</a:t>
            </a:r>
          </a:p>
          <a:p>
            <a:r>
              <a:rPr lang="pt-BR" sz="2800" i="1" dirty="0" smtClean="0"/>
              <a:t>Button, </a:t>
            </a:r>
            <a:r>
              <a:rPr lang="pt-BR" sz="2800" i="1" dirty="0" err="1" smtClean="0"/>
              <a:t>textbox</a:t>
            </a:r>
            <a:r>
              <a:rPr lang="pt-BR" sz="2800" i="1" dirty="0" smtClean="0"/>
              <a:t>, </a:t>
            </a:r>
            <a:r>
              <a:rPr lang="pt-BR" sz="2800" i="1" dirty="0" err="1" smtClean="0"/>
              <a:t>checkbox</a:t>
            </a:r>
            <a:r>
              <a:rPr lang="pt-BR" sz="2800" i="1" dirty="0" smtClean="0"/>
              <a:t>, </a:t>
            </a:r>
            <a:r>
              <a:rPr lang="pt-BR" sz="2800" i="1" dirty="0" err="1" smtClean="0"/>
              <a:t>label</a:t>
            </a:r>
            <a:r>
              <a:rPr lang="pt-BR" sz="2800" i="1" dirty="0" smtClean="0"/>
              <a:t>.</a:t>
            </a:r>
            <a:endParaRPr lang="pt-BR" sz="28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1785926"/>
            <a:ext cx="3786214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Playground</a:t>
            </a:r>
            <a:endParaRPr lang="pt-BR" dirty="0"/>
          </a:p>
        </p:txBody>
      </p:sp>
      <p:pic>
        <p:nvPicPr>
          <p:cNvPr id="8" name="Picture 1" descr="C:\Documents and Settings\Andrei Nakagawa\Meus documentos\Downloads\LogoBiolab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6286496"/>
            <a:ext cx="850480" cy="571504"/>
          </a:xfrm>
          <a:prstGeom prst="rect">
            <a:avLst/>
          </a:prstGeom>
          <a:noFill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6000768"/>
            <a:ext cx="9144001" cy="19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439569" y="1576695"/>
            <a:ext cx="3143272" cy="4429156"/>
          </a:xfrm>
        </p:spPr>
        <p:txBody>
          <a:bodyPr>
            <a:norm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Brinquem um pouco com os controles;</a:t>
            </a:r>
          </a:p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Criatividade!</a:t>
            </a:r>
          </a:p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Nesta tela:</a:t>
            </a:r>
          </a:p>
          <a:p>
            <a:pPr lvl="1"/>
            <a:r>
              <a:rPr lang="pt-B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</a:p>
          <a:p>
            <a:pPr lvl="1"/>
            <a:r>
              <a:rPr lang="pt-BR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pt-B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GroupBox</a:t>
            </a:r>
            <a:endParaRPr lang="pt-B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endParaRPr lang="pt-BR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pt-BR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CheckBox</a:t>
            </a:r>
            <a:endParaRPr lang="pt-BR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7504" y="1857364"/>
            <a:ext cx="5305425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Codificação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806007"/>
            <a:ext cx="2428892" cy="372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5816" y="2132856"/>
            <a:ext cx="5388060" cy="324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acontece?</a:t>
            </a:r>
            <a:endParaRPr lang="pt-B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556792"/>
            <a:ext cx="552082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9912" y="5085184"/>
            <a:ext cx="44196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RadioButton</a:t>
            </a:r>
            <a:endParaRPr lang="pt-B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988" y="444298"/>
            <a:ext cx="3383608" cy="625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1916832"/>
            <a:ext cx="4090842" cy="344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de imagens médicas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5122" name="Picture 2" descr="http://www.biolab.eletrica.ufu.br/Images/PosGraduacao/Teses/RicardoThomaz_FotoProje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61189"/>
            <a:ext cx="4464496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43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RadioButton</a:t>
            </a:r>
            <a:r>
              <a:rPr lang="pt-BR" dirty="0" smtClean="0"/>
              <a:t> e </a:t>
            </a:r>
            <a:r>
              <a:rPr lang="pt-BR" dirty="0" err="1" smtClean="0"/>
              <a:t>GroupBox</a:t>
            </a:r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541" y="1988840"/>
            <a:ext cx="4229092" cy="355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TextBox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836712"/>
            <a:ext cx="3095647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28" y="1988840"/>
            <a:ext cx="382042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TextBox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988840"/>
            <a:ext cx="4163593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0072" y="616064"/>
            <a:ext cx="2786082" cy="5983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1" y="1268760"/>
            <a:ext cx="36480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MaskedTextBox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2024" y="214290"/>
            <a:ext cx="2929434" cy="53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9591" y="3717032"/>
            <a:ext cx="4494681" cy="314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PictureBox</a:t>
            </a:r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64" y="1428736"/>
            <a:ext cx="4731144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4808" y="4509119"/>
            <a:ext cx="3378203" cy="233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6056" y="1124744"/>
            <a:ext cx="3000364" cy="2634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9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ComboBox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7984" y="4367089"/>
            <a:ext cx="3571932" cy="231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648" y="1879812"/>
            <a:ext cx="238874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61162" y="230372"/>
            <a:ext cx="2397187" cy="396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2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ComboBox</a:t>
            </a:r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43050"/>
            <a:ext cx="2388745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68944" y="3964785"/>
            <a:ext cx="492922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7864" y="764702"/>
            <a:ext cx="4971382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ListBox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857364"/>
            <a:ext cx="2571768" cy="387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2357430"/>
            <a:ext cx="4193777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5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ListBox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785926"/>
            <a:ext cx="22860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872" y="3652827"/>
            <a:ext cx="442022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19872" y="866745"/>
            <a:ext cx="42671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1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030126" cy="4429156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Montem um programa que juntem uma frase a partir de palavras escritas em </a:t>
            </a:r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texbox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diferentes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2764084"/>
            <a:ext cx="441850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39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de sinais biomédicos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</a:t>
            </a:fld>
            <a:endParaRPr lang="en-US"/>
          </a:p>
        </p:txBody>
      </p:sp>
      <p:pic>
        <p:nvPicPr>
          <p:cNvPr id="6146" name="Picture 2" descr="http://www.intechopen.com/source/html/16119/media/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764446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1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RESPOSTA!</a:t>
            </a:r>
          </a:p>
          <a:p>
            <a:endParaRPr lang="pt-BR" sz="24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285992"/>
            <a:ext cx="7198271" cy="365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2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Montem um programa que calcule a soma de dois valores</a:t>
            </a:r>
          </a:p>
          <a:p>
            <a:endParaRPr lang="pt-BR" sz="2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2000240"/>
            <a:ext cx="5072098" cy="430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2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sz="2400" dirty="0" smtClean="0"/>
              <a:t>RESPOSTA!</a:t>
            </a:r>
          </a:p>
          <a:p>
            <a:endParaRPr lang="pt-BR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2132856"/>
            <a:ext cx="7633209" cy="3516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3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Calculadora</a:t>
            </a:r>
          </a:p>
          <a:p>
            <a:pPr lvl="1"/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Somar e subtrair;</a:t>
            </a:r>
          </a:p>
          <a:p>
            <a:pPr lvl="1"/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Usuário escolhe operação através de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RadioButton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/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 valores são colocados em dois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TextBox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1"/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3768" y="3429000"/>
            <a:ext cx="3869861" cy="32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5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  <a:endParaRPr lang="pt-BR" dirty="0"/>
          </a:p>
        </p:txBody>
      </p:sp>
      <p:pic>
        <p:nvPicPr>
          <p:cNvPr id="1229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1785927"/>
            <a:ext cx="3731586" cy="315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3968" y="2872993"/>
            <a:ext cx="3948799" cy="333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  <a:endParaRPr lang="pt-BR" dirty="0"/>
          </a:p>
        </p:txBody>
      </p:sp>
      <p:pic>
        <p:nvPicPr>
          <p:cNvPr id="133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3358" y="1484784"/>
            <a:ext cx="8402353" cy="408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  <a:endParaRPr lang="pt-BR" dirty="0"/>
          </a:p>
        </p:txBody>
      </p:sp>
      <p:pic>
        <p:nvPicPr>
          <p:cNvPr id="1434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9552" y="1700808"/>
            <a:ext cx="7308304" cy="3852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3</a:t>
            </a:r>
            <a:endParaRPr lang="pt-B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39552" y="1700808"/>
            <a:ext cx="752967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6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4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386648" y="1372522"/>
            <a:ext cx="7620000" cy="4800600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Monte um programa que receba o valor de dois resistores que configuram o ganho de um amplificador não – inversor.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711" y="2564904"/>
            <a:ext cx="5114663" cy="394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48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4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625609"/>
          </a:xfrm>
        </p:spPr>
        <p:txBody>
          <a:bodyPr>
            <a:normAutofit/>
          </a:bodyPr>
          <a:lstStyle/>
          <a:p>
            <a:r>
              <a:rPr lang="pt-BR" sz="2400" dirty="0" smtClean="0"/>
              <a:t>RESPOSTA!</a:t>
            </a:r>
            <a:endParaRPr lang="pt-BR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04864"/>
            <a:ext cx="846043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49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8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de sinais biomédicos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7170" name="Picture 2" descr="http://www.intechopen.com/source/html/40117/media/im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4430"/>
            <a:ext cx="6332867" cy="384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9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Timer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643050"/>
            <a:ext cx="3050848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1643050"/>
            <a:ext cx="3857652" cy="4063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50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Timer – Propriedades e Eventos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996" y="1844824"/>
            <a:ext cx="3571900" cy="200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872" y="4427900"/>
            <a:ext cx="4855504" cy="2427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5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Montem um programa que permita começar e parar o timer, bem como configurar o seu intervalo.</a:t>
            </a:r>
          </a:p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cada processo do timer, uma variável deve ser incrementada e apresentada na tela.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688" y="3573016"/>
            <a:ext cx="48101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5</a:t>
            </a:r>
            <a:endParaRPr lang="pt-B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297" y="1399084"/>
            <a:ext cx="7160858" cy="485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 6</a:t>
            </a:r>
            <a:endParaRPr lang="pt-BR" dirty="0"/>
          </a:p>
        </p:txBody>
      </p:sp>
      <p:sp>
        <p:nvSpPr>
          <p:cNvPr id="9" name="Espaço Reservado para Conteúdo 6"/>
          <p:cNvSpPr>
            <a:spLocks noGrp="1"/>
          </p:cNvSpPr>
          <p:nvPr>
            <p:ph idx="1"/>
          </p:nvPr>
        </p:nvSpPr>
        <p:spPr>
          <a:xfrm>
            <a:off x="214282" y="1428736"/>
            <a:ext cx="8715436" cy="4429156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Faça um cronômetro</a:t>
            </a: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 de sinais biomédicos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15" y="2060848"/>
            <a:ext cx="410809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825" y="2816932"/>
            <a:ext cx="340820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26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Neuroengenharia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Engenharia de Reabilitação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6480720" cy="366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0"/>
            <a:ext cx="5688632" cy="685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smtClean="0"/>
              <a:t>Programação na Eng. Biomédica</a:t>
            </a:r>
            <a:endParaRPr lang="en-US" sz="4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Neuroengenharia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Engenharia de Reabilitação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C6C-7253-41AA-8C3C-237DD0AF88C0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165304"/>
            <a:ext cx="773297" cy="692696"/>
          </a:xfrm>
          <a:prstGeom prst="rect">
            <a:avLst/>
          </a:prstGeom>
        </p:spPr>
      </p:pic>
      <p:pic>
        <p:nvPicPr>
          <p:cNvPr id="10242" name="Picture 2" descr="Resultado de imagem para bmi richard anders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81872"/>
            <a:ext cx="5966098" cy="412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1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500</TotalTime>
  <Words>597</Words>
  <Application>Microsoft Office PowerPoint</Application>
  <PresentationFormat>Apresentação na tela (4:3)</PresentationFormat>
  <Paragraphs>226</Paragraphs>
  <Slides>54</Slides>
  <Notes>36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55" baseType="lpstr">
      <vt:lpstr>Adjacência</vt:lpstr>
      <vt:lpstr>Minicurso de C#  e  Lógica de Programação</vt:lpstr>
      <vt:lpstr>Programação na Eng. Biomédica</vt:lpstr>
      <vt:lpstr>Programação na Eng. Biomédica</vt:lpstr>
      <vt:lpstr>Programação na Eng. Biomédica</vt:lpstr>
      <vt:lpstr>Programação na Eng. Biomédica</vt:lpstr>
      <vt:lpstr>Programação na Eng. Biomédica</vt:lpstr>
      <vt:lpstr>Programação na Eng. Biomédica</vt:lpstr>
      <vt:lpstr>Apresentação do PowerPoint</vt:lpstr>
      <vt:lpstr>Programação na Eng. Biomédica</vt:lpstr>
      <vt:lpstr>Programação na Eng. Biomédica</vt:lpstr>
      <vt:lpstr>Programação na Eng. Biomédica</vt:lpstr>
      <vt:lpstr>Introdução</vt:lpstr>
      <vt:lpstr>Sobre o minicurso</vt:lpstr>
      <vt:lpstr>Sobre o projeto</vt:lpstr>
      <vt:lpstr>Cronograma</vt:lpstr>
      <vt:lpstr>Cronograma</vt:lpstr>
      <vt:lpstr>Minicurso de C#  Aula 01</vt:lpstr>
      <vt:lpstr>Windows Forms em C#</vt:lpstr>
      <vt:lpstr>Criando um novo projeto</vt:lpstr>
      <vt:lpstr>Salvando o Projeto</vt:lpstr>
      <vt:lpstr>Ambiente de desenvolvimento</vt:lpstr>
      <vt:lpstr>Construindo GUI’s</vt:lpstr>
      <vt:lpstr>Formulários</vt:lpstr>
      <vt:lpstr>Formulários - Propriedades</vt:lpstr>
      <vt:lpstr>Controles</vt:lpstr>
      <vt:lpstr>Playground</vt:lpstr>
      <vt:lpstr>Codificação</vt:lpstr>
      <vt:lpstr>O que acontece?</vt:lpstr>
      <vt:lpstr>RadioButton</vt:lpstr>
      <vt:lpstr>RadioButton e GroupBox</vt:lpstr>
      <vt:lpstr>TextBox</vt:lpstr>
      <vt:lpstr>TextBox</vt:lpstr>
      <vt:lpstr>MaskedTextBox</vt:lpstr>
      <vt:lpstr>PictureBox</vt:lpstr>
      <vt:lpstr>ComboBox</vt:lpstr>
      <vt:lpstr>ComboBox</vt:lpstr>
      <vt:lpstr>ListBox</vt:lpstr>
      <vt:lpstr>ListBox</vt:lpstr>
      <vt:lpstr>Exercício 1</vt:lpstr>
      <vt:lpstr>Exercício 1</vt:lpstr>
      <vt:lpstr>Exercício 2</vt:lpstr>
      <vt:lpstr>Exercício 2</vt:lpstr>
      <vt:lpstr>Exercício 3</vt:lpstr>
      <vt:lpstr>Exercício 3</vt:lpstr>
      <vt:lpstr>Exercício 3</vt:lpstr>
      <vt:lpstr>Exercício 3</vt:lpstr>
      <vt:lpstr>Exercício 3</vt:lpstr>
      <vt:lpstr>Exercício 4</vt:lpstr>
      <vt:lpstr>Exercício 4</vt:lpstr>
      <vt:lpstr>Timer</vt:lpstr>
      <vt:lpstr>Timer – Propriedades e Eventos</vt:lpstr>
      <vt:lpstr>Exercício 5</vt:lpstr>
      <vt:lpstr>Exercício 5</vt:lpstr>
      <vt:lpstr>Exercício 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 de C#  e  Lógica de Programação</dc:title>
  <dc:creator>Andrei Nakagawa</dc:creator>
  <cp:lastModifiedBy>Andrei Nakagawa</cp:lastModifiedBy>
  <cp:revision>20</cp:revision>
  <dcterms:created xsi:type="dcterms:W3CDTF">2016-09-12T13:37:20Z</dcterms:created>
  <dcterms:modified xsi:type="dcterms:W3CDTF">2016-09-12T21:57:38Z</dcterms:modified>
</cp:coreProperties>
</file>